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12"/>
  </p:notesMasterIdLst>
  <p:handoutMasterIdLst>
    <p:handoutMasterId r:id="rId13"/>
  </p:handoutMasterIdLst>
  <p:sldIdLst>
    <p:sldId id="268" r:id="rId5"/>
    <p:sldId id="310" r:id="rId6"/>
    <p:sldId id="311" r:id="rId7"/>
    <p:sldId id="314" r:id="rId8"/>
    <p:sldId id="315" r:id="rId9"/>
    <p:sldId id="316" r:id="rId10"/>
    <p:sldId id="31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80" d="100"/>
          <a:sy n="80" d="100"/>
        </p:scale>
        <p:origin x="978" y="84"/>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AF180C-8747-4427-BB2D-CCDD4EE3F15C}" type="datetime1">
              <a:rPr lang="en-GB" smtClean="0"/>
              <a:t>21/05/2024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58E7D5-1D06-44F4-BCC5-172DA0E2FB1C}" type="slidenum">
              <a:rPr lang="en-GB" smtClean="0"/>
              <a:t>‹#›</a:t>
            </a:fld>
            <a:endParaRPr lang="en-GB" dirty="0"/>
          </a:p>
        </p:txBody>
      </p:sp>
    </p:spTree>
    <p:extLst>
      <p:ext uri="{BB962C8B-B14F-4D97-AF65-F5344CB8AC3E}">
        <p14:creationId xmlns:p14="http://schemas.microsoft.com/office/powerpoint/2010/main" val="22927632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33B24-01F6-4E63-9EA0-1EADECE3F95E}" type="datetime1">
              <a:rPr lang="en-GB" noProof="0" smtClean="0"/>
              <a:t>21/05/2024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B630D-3D96-428C-BB6A-E85275907A99}" type="slidenum">
              <a:rPr lang="en-GB" noProof="0" smtClean="0"/>
              <a:t>‹#›</a:t>
            </a:fld>
            <a:endParaRPr lang="en-GB" noProof="0" dirty="0"/>
          </a:p>
        </p:txBody>
      </p:sp>
    </p:spTree>
    <p:extLst>
      <p:ext uri="{BB962C8B-B14F-4D97-AF65-F5344CB8AC3E}">
        <p14:creationId xmlns:p14="http://schemas.microsoft.com/office/powerpoint/2010/main" val="62268969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FB630D-3D96-428C-BB6A-E85275907A99}" type="slidenum">
              <a:rPr lang="en-GB" smtClean="0"/>
              <a:t>1</a:t>
            </a:fld>
            <a:endParaRPr lang="en-GB" dirty="0"/>
          </a:p>
        </p:txBody>
      </p:sp>
    </p:spTree>
    <p:extLst>
      <p:ext uri="{BB962C8B-B14F-4D97-AF65-F5344CB8AC3E}">
        <p14:creationId xmlns:p14="http://schemas.microsoft.com/office/powerpoint/2010/main" val="195454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FB630D-3D96-428C-BB6A-E85275907A99}" type="slidenum">
              <a:rPr lang="en-GB" smtClean="0"/>
              <a:t>2</a:t>
            </a:fld>
            <a:endParaRPr lang="en-GB" dirty="0"/>
          </a:p>
        </p:txBody>
      </p:sp>
    </p:spTree>
    <p:extLst>
      <p:ext uri="{BB962C8B-B14F-4D97-AF65-F5344CB8AC3E}">
        <p14:creationId xmlns:p14="http://schemas.microsoft.com/office/powerpoint/2010/main" val="807995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fld id="{0368ACB3-5184-4A99-BD5F-56AB3D3ED2CB}" type="datetime1">
              <a:rPr lang="en-GB" noProof="0" smtClean="0"/>
              <a:t>21/05/2024</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5667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D1946942-6409-4E4C-8755-EBA7E31F89FB}" type="datetime1">
              <a:rPr lang="en-GB" noProof="0" smtClean="0"/>
              <a:t>21/05/2024</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78053471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D1946942-6409-4E4C-8755-EBA7E31F89FB}" type="datetime1">
              <a:rPr lang="en-GB" noProof="0" smtClean="0"/>
              <a:t>21/05/2024</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40264740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3B36C4A3-5B12-4119-87D0-8D39FC7D2CC7}" type="datetime1">
              <a:rPr lang="en-GB" noProof="0" smtClean="0"/>
              <a:t>21/05/2024</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32282835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4EDFADDC-3910-4AC4-A7D8-E898D49EACBB}" type="datetime1">
              <a:rPr lang="en-GB" noProof="0" smtClean="0"/>
              <a:t>21/05/2024</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4969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fld id="{E6A43A68-8FC1-4445-8F7E-24F318066D59}" type="datetime1">
              <a:rPr lang="en-GB" noProof="0" smtClean="0"/>
              <a:t>21/05/2024</a:t>
            </a:fld>
            <a:endParaRPr lang="en-GB" noProof="0" dirty="0"/>
          </a:p>
        </p:txBody>
      </p:sp>
      <p:sp>
        <p:nvSpPr>
          <p:cNvPr id="6" name="Footer Placeholder 5"/>
          <p:cNvSpPr>
            <a:spLocks noGrp="1"/>
          </p:cNvSpPr>
          <p:nvPr>
            <p:ph type="ftr" sz="quarter" idx="11"/>
          </p:nvPr>
        </p:nvSpPr>
        <p:spPr/>
        <p:txBody>
          <a:bodyPr/>
          <a:lstStyle/>
          <a:p>
            <a:pPr rtl="0"/>
            <a:endParaRPr lang="en-GB" noProof="0" dirty="0"/>
          </a:p>
        </p:txBody>
      </p:sp>
      <p:sp>
        <p:nvSpPr>
          <p:cNvPr id="7" name="Slide Number Placeholder 6"/>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1703834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fld id="{911E46FA-4696-4713-8781-E2A911F116DE}" type="datetime1">
              <a:rPr lang="en-GB" noProof="0" smtClean="0"/>
              <a:t>21/05/2024</a:t>
            </a:fld>
            <a:endParaRPr lang="en-GB" noProof="0" dirty="0"/>
          </a:p>
        </p:txBody>
      </p:sp>
      <p:sp>
        <p:nvSpPr>
          <p:cNvPr id="8" name="Footer Placeholder 7"/>
          <p:cNvSpPr>
            <a:spLocks noGrp="1"/>
          </p:cNvSpPr>
          <p:nvPr>
            <p:ph type="ftr" sz="quarter" idx="11"/>
          </p:nvPr>
        </p:nvSpPr>
        <p:spPr/>
        <p:txBody>
          <a:bodyPr/>
          <a:lstStyle/>
          <a:p>
            <a:pPr rtl="0"/>
            <a:endParaRPr lang="en-GB" noProof="0" dirty="0"/>
          </a:p>
        </p:txBody>
      </p:sp>
      <p:sp>
        <p:nvSpPr>
          <p:cNvPr id="9" name="Slide Number Placeholder 8"/>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665418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fld id="{7C5DE13F-0970-4502-808B-8CB987AE3F63}" type="datetime1">
              <a:rPr lang="en-GB" noProof="0" smtClean="0"/>
              <a:t>21/05/2024</a:t>
            </a:fld>
            <a:endParaRPr lang="en-GB" noProof="0" dirty="0"/>
          </a:p>
        </p:txBody>
      </p:sp>
      <p:sp>
        <p:nvSpPr>
          <p:cNvPr id="4" name="Footer Placeholder 3"/>
          <p:cNvSpPr>
            <a:spLocks noGrp="1"/>
          </p:cNvSpPr>
          <p:nvPr>
            <p:ph type="ftr" sz="quarter" idx="11"/>
          </p:nvPr>
        </p:nvSpPr>
        <p:spPr/>
        <p:txBody>
          <a:bodyPr/>
          <a:lstStyle/>
          <a:p>
            <a:pPr rtl="0"/>
            <a:endParaRPr lang="en-GB" noProof="0" dirty="0"/>
          </a:p>
        </p:txBody>
      </p:sp>
      <p:sp>
        <p:nvSpPr>
          <p:cNvPr id="5" name="Slide Number Placeholder 4"/>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9190096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rtl="0"/>
            <a:fld id="{55606A57-68D4-474F-B9B9-5693AEFA2B02}" type="datetime1">
              <a:rPr lang="en-GB" noProof="0" smtClean="0"/>
              <a:t>21/05/2024</a:t>
            </a:fld>
            <a:endParaRPr lang="en-GB" noProof="0" dirty="0"/>
          </a:p>
        </p:txBody>
      </p:sp>
      <p:sp>
        <p:nvSpPr>
          <p:cNvPr id="8" name="Footer Placeholder 7"/>
          <p:cNvSpPr>
            <a:spLocks noGrp="1"/>
          </p:cNvSpPr>
          <p:nvPr>
            <p:ph type="ftr" sz="quarter" idx="11"/>
          </p:nvPr>
        </p:nvSpPr>
        <p:spPr/>
        <p:txBody>
          <a:bodyPr/>
          <a:lstStyle>
            <a:lvl1pPr>
              <a:defRPr>
                <a:solidFill>
                  <a:srgbClr val="FFFFFF"/>
                </a:solidFill>
              </a:defRPr>
            </a:lvl1pPr>
          </a:lstStyle>
          <a:p>
            <a:pPr rtl="0"/>
            <a:endParaRPr lang="en-GB" noProof="0" dirty="0"/>
          </a:p>
        </p:txBody>
      </p:sp>
      <p:sp>
        <p:nvSpPr>
          <p:cNvPr id="9" name="Slide Number Placeholder 8"/>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0221303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rtl="0"/>
            <a:fld id="{A5E309D9-8F57-4FD2-8AD3-41D0AF2176EB}" type="datetime1">
              <a:rPr lang="en-GB" noProof="0" smtClean="0"/>
              <a:t>21/05/2024</a:t>
            </a:fld>
            <a:endParaRPr lang="en-GB" noProof="0"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rtl="0"/>
            <a:endParaRPr lang="en-GB" noProof="0"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rtl="0"/>
            <a:fld id="{3A98EE3D-8CD1-4C3F-BD1C-C98C9596463C}" type="slidenum">
              <a:rPr lang="en-GB" noProof="0" smtClean="0"/>
              <a:pPr/>
              <a:t>‹#›</a:t>
            </a:fld>
            <a:endParaRPr lang="en-GB" noProof="0" dirty="0"/>
          </a:p>
        </p:txBody>
      </p:sp>
    </p:spTree>
    <p:extLst>
      <p:ext uri="{BB962C8B-B14F-4D97-AF65-F5344CB8AC3E}">
        <p14:creationId xmlns:p14="http://schemas.microsoft.com/office/powerpoint/2010/main" val="31408065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99D67A34-FC9B-417F-A63B-AF7A464D2285}" type="datetime1">
              <a:rPr lang="en-GB" noProof="0" smtClean="0"/>
              <a:t>21/05/2024</a:t>
            </a:fld>
            <a:endParaRPr lang="en-GB" noProof="0" dirty="0"/>
          </a:p>
        </p:txBody>
      </p:sp>
      <p:sp>
        <p:nvSpPr>
          <p:cNvPr id="6" name="Footer Placeholder 5"/>
          <p:cNvSpPr>
            <a:spLocks noGrp="1"/>
          </p:cNvSpPr>
          <p:nvPr>
            <p:ph type="ftr" sz="quarter" idx="11"/>
          </p:nvPr>
        </p:nvSpPr>
        <p:spPr/>
        <p:txBody>
          <a:bodyPr/>
          <a:lstStyle/>
          <a:p>
            <a:pPr algn="l" rtl="0"/>
            <a:endParaRPr lang="en-GB" noProof="0" dirty="0"/>
          </a:p>
        </p:txBody>
      </p:sp>
      <p:sp>
        <p:nvSpPr>
          <p:cNvPr id="7" name="Slide Number Placeholder 6"/>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5953601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rtl="0"/>
            <a:fld id="{D1946942-6409-4E4C-8755-EBA7E31F89FB}" type="datetime1">
              <a:rPr lang="en-GB" noProof="0" smtClean="0"/>
              <a:t>21/05/2024</a:t>
            </a:fld>
            <a:endParaRPr lang="en-GB" noProof="0"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rtl="0"/>
            <a:endParaRPr lang="en-GB" noProof="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rtl="0"/>
            <a:fld id="{3A98EE3D-8CD1-4C3F-BD1C-C98C9596463C}" type="slidenum">
              <a:rPr lang="en-GB" noProof="0" smtClean="0"/>
              <a:t>‹#›</a:t>
            </a:fld>
            <a:endParaRPr lang="en-GB" noProof="0"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6763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pngall.com/computer-screen-png/download/46843"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openclipart.org/detail/215108/monitor-silver-with-keyboard-pc-by-keistuti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netmassimo.com/2020/06/24/fugaku-e-il-nuovo-re-dei-supercomputer-nella-top-500-di-giugno-2020/"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pentextbc.ca/computerstudies/chapter/types-of-computers/"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6253317" cy="3686015"/>
          </a:xfrm>
        </p:spPr>
        <p:txBody>
          <a:bodyPr rtlCol="0">
            <a:normAutofit/>
          </a:bodyPr>
          <a:lstStyle/>
          <a:p>
            <a:pPr rtl="0"/>
            <a:r>
              <a:rPr lang="en-GB" sz="8000" dirty="0">
                <a:latin typeface="Algerian" panose="04020705040A02060702" pitchFamily="82" charset="0"/>
              </a:rPr>
              <a:t>COMPUTER</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99139" y="4672739"/>
            <a:ext cx="6269347" cy="1021498"/>
          </a:xfrm>
        </p:spPr>
        <p:txBody>
          <a:bodyPr rtlCol="0">
            <a:normAutofit/>
          </a:bodyPr>
          <a:lstStyle/>
          <a:p>
            <a:pPr rtl="0"/>
            <a:r>
              <a:rPr lang="en-GB" sz="2400" dirty="0">
                <a:solidFill>
                  <a:schemeClr val="tx1">
                    <a:lumMod val="85000"/>
                    <a:lumOff val="15000"/>
                  </a:schemeClr>
                </a:solidFill>
                <a:latin typeface="Algerian" panose="04020705040A02060702" pitchFamily="82" charset="0"/>
              </a:rPr>
              <a:t>TYPES OF COMPUTER</a:t>
            </a:r>
          </a:p>
        </p:txBody>
      </p: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pic>
        <p:nvPicPr>
          <p:cNvPr id="5" name="Picture 4">
            <a:extLst>
              <a:ext uri="{FF2B5EF4-FFF2-40B4-BE49-F238E27FC236}">
                <a16:creationId xmlns:a16="http://schemas.microsoft.com/office/drawing/2014/main" id="{61F1F10E-5994-E455-BACB-1074BDE8F18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915315" y="3129245"/>
            <a:ext cx="1373327" cy="1373327"/>
          </a:xfrm>
          <a:prstGeom prst="rect">
            <a:avLst/>
          </a:prstGeom>
        </p:spPr>
      </p:pic>
    </p:spTree>
    <p:extLst>
      <p:ext uri="{BB962C8B-B14F-4D97-AF65-F5344CB8AC3E}">
        <p14:creationId xmlns:p14="http://schemas.microsoft.com/office/powerpoint/2010/main" val="39127473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38477"/>
            <a:ext cx="10058400" cy="1450757"/>
          </a:xfrm>
        </p:spPr>
        <p:txBody>
          <a:bodyPr rtlCol="0">
            <a:normAutofit/>
          </a:bodyPr>
          <a:lstStyle/>
          <a:p>
            <a:pPr rtl="0"/>
            <a:r>
              <a:rPr lang="en-GB" dirty="0">
                <a:latin typeface="Algerian" panose="04020705040A02060702" pitchFamily="82" charset="0"/>
              </a:rPr>
              <a:t> 1.COMPUTER</a:t>
            </a:r>
          </a:p>
        </p:txBody>
      </p:sp>
      <p:sp>
        <p:nvSpPr>
          <p:cNvPr id="4" name="Content Placeholder 3">
            <a:extLst>
              <a:ext uri="{FF2B5EF4-FFF2-40B4-BE49-F238E27FC236}">
                <a16:creationId xmlns:a16="http://schemas.microsoft.com/office/drawing/2014/main" id="{D742ADFB-9865-8607-DDEA-C7D20B980553}"/>
              </a:ext>
            </a:extLst>
          </p:cNvPr>
          <p:cNvSpPr>
            <a:spLocks noGrp="1"/>
          </p:cNvSpPr>
          <p:nvPr>
            <p:ph idx="1"/>
          </p:nvPr>
        </p:nvSpPr>
        <p:spPr>
          <a:xfrm>
            <a:off x="1097280" y="2120232"/>
            <a:ext cx="10058400" cy="1777999"/>
          </a:xfrm>
        </p:spPr>
        <p:txBody>
          <a:bodyPr>
            <a:normAutofit/>
          </a:bodyPr>
          <a:lstStyle/>
          <a:p>
            <a:r>
              <a:rPr lang="en-US" b="0" i="0" dirty="0">
                <a:solidFill>
                  <a:srgbClr val="4D5156"/>
                </a:solidFill>
                <a:effectLst/>
                <a:highlight>
                  <a:srgbClr val="FFFFFF"/>
                </a:highlight>
                <a:latin typeface="Algerian" panose="04020705040A02060702" pitchFamily="82" charset="0"/>
              </a:rPr>
              <a:t>A computer is a machine that can be programmed to automatically carry out sequences of arithmetic or logical operations. Modern digital electronic computers can perform generic sets of operations known as programs. These programs enable computers to perform a wide range of tasks. </a:t>
            </a:r>
            <a:endParaRPr lang="en-GB" dirty="0">
              <a:latin typeface="Algerian" panose="04020705040A02060702" pitchFamily="82" charset="0"/>
            </a:endParaRPr>
          </a:p>
        </p:txBody>
      </p:sp>
      <p:pic>
        <p:nvPicPr>
          <p:cNvPr id="5" name="Picture 4">
            <a:extLst>
              <a:ext uri="{FF2B5EF4-FFF2-40B4-BE49-F238E27FC236}">
                <a16:creationId xmlns:a16="http://schemas.microsoft.com/office/drawing/2014/main" id="{C075A80E-806C-E808-D508-12576B703D8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67528" y="3205785"/>
            <a:ext cx="3164241" cy="3164241"/>
          </a:xfrm>
          <a:prstGeom prst="rect">
            <a:avLst/>
          </a:prstGeom>
        </p:spPr>
      </p:pic>
    </p:spTree>
    <p:extLst>
      <p:ext uri="{BB962C8B-B14F-4D97-AF65-F5344CB8AC3E}">
        <p14:creationId xmlns:p14="http://schemas.microsoft.com/office/powerpoint/2010/main" val="248254681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16C8-11A9-6E8D-5B0E-B9C2E006C000}"/>
              </a:ext>
            </a:extLst>
          </p:cNvPr>
          <p:cNvSpPr>
            <a:spLocks noGrp="1"/>
          </p:cNvSpPr>
          <p:nvPr>
            <p:ph type="title"/>
          </p:nvPr>
        </p:nvSpPr>
        <p:spPr/>
        <p:txBody>
          <a:bodyPr/>
          <a:lstStyle/>
          <a:p>
            <a:r>
              <a:rPr lang="en-GB" dirty="0">
                <a:latin typeface="Algerian" panose="04020705040A02060702" pitchFamily="82" charset="0"/>
              </a:rPr>
              <a:t>2.SUPER COMPUTER</a:t>
            </a:r>
          </a:p>
        </p:txBody>
      </p:sp>
      <p:sp>
        <p:nvSpPr>
          <p:cNvPr id="3" name="Content Placeholder 2">
            <a:extLst>
              <a:ext uri="{FF2B5EF4-FFF2-40B4-BE49-F238E27FC236}">
                <a16:creationId xmlns:a16="http://schemas.microsoft.com/office/drawing/2014/main" id="{B9A6C29D-953D-5FB0-5FAE-46EF1E9539D5}"/>
              </a:ext>
            </a:extLst>
          </p:cNvPr>
          <p:cNvSpPr>
            <a:spLocks noGrp="1"/>
          </p:cNvSpPr>
          <p:nvPr>
            <p:ph idx="1"/>
          </p:nvPr>
        </p:nvSpPr>
        <p:spPr>
          <a:xfrm>
            <a:off x="1217596" y="2144296"/>
            <a:ext cx="10058400" cy="3760891"/>
          </a:xfrm>
        </p:spPr>
        <p:txBody>
          <a:bodyPr/>
          <a:lstStyle/>
          <a:p>
            <a:r>
              <a:rPr lang="en-US" b="0" i="0" dirty="0">
                <a:solidFill>
                  <a:srgbClr val="4D5156"/>
                </a:solidFill>
                <a:effectLst/>
                <a:highlight>
                  <a:srgbClr val="FFFFFF"/>
                </a:highlight>
                <a:latin typeface="Algerian" panose="04020705040A02060702" pitchFamily="82" charset="0"/>
              </a:rPr>
              <a:t>A computer is a machine that can be programmed to automatically carry out sequences of arithmetic or logical operations. Modern digital electronic computers can perform generic sets of operations known as programs. These programs enable computers to perform a wide range of tasks. </a:t>
            </a:r>
            <a:endParaRPr lang="en-GB" dirty="0">
              <a:latin typeface="Algerian" panose="04020705040A02060702" pitchFamily="82" charset="0"/>
            </a:endParaRPr>
          </a:p>
        </p:txBody>
      </p:sp>
      <p:pic>
        <p:nvPicPr>
          <p:cNvPr id="5" name="Picture 4">
            <a:extLst>
              <a:ext uri="{FF2B5EF4-FFF2-40B4-BE49-F238E27FC236}">
                <a16:creationId xmlns:a16="http://schemas.microsoft.com/office/drawing/2014/main" id="{C1D4F1F5-BEEE-C25B-B05F-5CDCD083173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73642" y="3429000"/>
            <a:ext cx="4026568" cy="2453690"/>
          </a:xfrm>
          <a:prstGeom prst="rect">
            <a:avLst/>
          </a:prstGeom>
        </p:spPr>
      </p:pic>
    </p:spTree>
    <p:extLst>
      <p:ext uri="{BB962C8B-B14F-4D97-AF65-F5344CB8AC3E}">
        <p14:creationId xmlns:p14="http://schemas.microsoft.com/office/powerpoint/2010/main" val="23802870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4CCBB-40ED-0769-83A2-07EA379433FE}"/>
              </a:ext>
            </a:extLst>
          </p:cNvPr>
          <p:cNvSpPr>
            <a:spLocks noGrp="1"/>
          </p:cNvSpPr>
          <p:nvPr>
            <p:ph type="title"/>
          </p:nvPr>
        </p:nvSpPr>
        <p:spPr/>
        <p:txBody>
          <a:bodyPr/>
          <a:lstStyle/>
          <a:p>
            <a:r>
              <a:rPr lang="en-GB" dirty="0">
                <a:latin typeface="Algerian" panose="04020705040A02060702" pitchFamily="82" charset="0"/>
              </a:rPr>
              <a:t>3.MAINFRAME COMPUTER</a:t>
            </a:r>
          </a:p>
        </p:txBody>
      </p:sp>
      <p:sp>
        <p:nvSpPr>
          <p:cNvPr id="3" name="Content Placeholder 2">
            <a:extLst>
              <a:ext uri="{FF2B5EF4-FFF2-40B4-BE49-F238E27FC236}">
                <a16:creationId xmlns:a16="http://schemas.microsoft.com/office/drawing/2014/main" id="{E4672EB6-80C8-8228-C3B1-3971BBF8084D}"/>
              </a:ext>
            </a:extLst>
          </p:cNvPr>
          <p:cNvSpPr>
            <a:spLocks noGrp="1"/>
          </p:cNvSpPr>
          <p:nvPr>
            <p:ph idx="1"/>
          </p:nvPr>
        </p:nvSpPr>
        <p:spPr/>
        <p:txBody>
          <a:bodyPr/>
          <a:lstStyle/>
          <a:p>
            <a:r>
              <a:rPr lang="en-US" b="0" i="0" dirty="0">
                <a:solidFill>
                  <a:srgbClr val="4D5156"/>
                </a:solidFill>
                <a:effectLst/>
                <a:highlight>
                  <a:srgbClr val="FFFFFF"/>
                </a:highlight>
                <a:latin typeface="Algerian" panose="04020705040A02060702" pitchFamily="82" charset="0"/>
              </a:rPr>
              <a:t>A computer is a machine that can be programmed to automatically carry out sequences of arithmetic or logical operations. Modern digital electronic computers can perform generic sets of operations known as programs. These programs enable computers to perform a wide range of tasks. </a:t>
            </a:r>
            <a:endParaRPr lang="en-GB" dirty="0">
              <a:latin typeface="Algerian" panose="04020705040A02060702" pitchFamily="82" charset="0"/>
            </a:endParaRPr>
          </a:p>
        </p:txBody>
      </p:sp>
      <p:pic>
        <p:nvPicPr>
          <p:cNvPr id="5" name="Picture 4">
            <a:extLst>
              <a:ext uri="{FF2B5EF4-FFF2-40B4-BE49-F238E27FC236}">
                <a16:creationId xmlns:a16="http://schemas.microsoft.com/office/drawing/2014/main" id="{7F8D1046-7153-AB3B-0AC3-CD220E8AAEF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102768" y="3297821"/>
            <a:ext cx="2923676" cy="2271743"/>
          </a:xfrm>
          <a:prstGeom prst="rect">
            <a:avLst/>
          </a:prstGeom>
        </p:spPr>
      </p:pic>
    </p:spTree>
    <p:extLst>
      <p:ext uri="{BB962C8B-B14F-4D97-AF65-F5344CB8AC3E}">
        <p14:creationId xmlns:p14="http://schemas.microsoft.com/office/powerpoint/2010/main" val="32181149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8511-7E10-B55F-0EE7-712DA4E42E16}"/>
              </a:ext>
            </a:extLst>
          </p:cNvPr>
          <p:cNvSpPr>
            <a:spLocks noGrp="1"/>
          </p:cNvSpPr>
          <p:nvPr>
            <p:ph type="title"/>
          </p:nvPr>
        </p:nvSpPr>
        <p:spPr/>
        <p:txBody>
          <a:bodyPr/>
          <a:lstStyle/>
          <a:p>
            <a:r>
              <a:rPr lang="en-GB" dirty="0">
                <a:latin typeface="Algerian" panose="04020705040A02060702" pitchFamily="82" charset="0"/>
              </a:rPr>
              <a:t>4. Mini computer</a:t>
            </a:r>
          </a:p>
        </p:txBody>
      </p:sp>
      <p:sp>
        <p:nvSpPr>
          <p:cNvPr id="3" name="Content Placeholder 2">
            <a:extLst>
              <a:ext uri="{FF2B5EF4-FFF2-40B4-BE49-F238E27FC236}">
                <a16:creationId xmlns:a16="http://schemas.microsoft.com/office/drawing/2014/main" id="{AC5A19D5-9D80-A273-5C4D-C96D50F5EDE9}"/>
              </a:ext>
            </a:extLst>
          </p:cNvPr>
          <p:cNvSpPr>
            <a:spLocks noGrp="1"/>
          </p:cNvSpPr>
          <p:nvPr>
            <p:ph idx="1"/>
          </p:nvPr>
        </p:nvSpPr>
        <p:spPr/>
        <p:txBody>
          <a:bodyPr/>
          <a:lstStyle/>
          <a:p>
            <a:r>
              <a:rPr lang="en-US" b="0" i="0" dirty="0">
                <a:solidFill>
                  <a:srgbClr val="4D5156"/>
                </a:solidFill>
                <a:effectLst/>
                <a:highlight>
                  <a:srgbClr val="FFFFFF"/>
                </a:highlight>
                <a:latin typeface="Algerian" panose="04020705040A02060702" pitchFamily="82" charset="0"/>
              </a:rPr>
              <a:t>A minicomputer, or colloquially mini, is a type of smaller general-purpose computer developed in the mid-1960s and sold at a much lower price than mainframe and mid-size computers from IBM and its direct competitors. </a:t>
            </a:r>
            <a:endParaRPr lang="en-GB" dirty="0">
              <a:latin typeface="Algerian" panose="04020705040A02060702" pitchFamily="82" charset="0"/>
            </a:endParaRPr>
          </a:p>
        </p:txBody>
      </p:sp>
      <p:pic>
        <p:nvPicPr>
          <p:cNvPr id="1026" name="Picture 2" descr="GPD Micro PC- 6 Inch Industry Laptop Mini PC, 1TB M.2 SSD, 8GB RAM, Windows  10 Pro">
            <a:extLst>
              <a:ext uri="{FF2B5EF4-FFF2-40B4-BE49-F238E27FC236}">
                <a16:creationId xmlns:a16="http://schemas.microsoft.com/office/drawing/2014/main" id="{7D23ABEF-C3C0-9DA7-C2BD-DDB2E3E97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481" y="3006921"/>
            <a:ext cx="3407108" cy="3175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8242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2D00-FD46-FCCA-B967-B1FAA995AE2B}"/>
              </a:ext>
            </a:extLst>
          </p:cNvPr>
          <p:cNvSpPr>
            <a:spLocks noGrp="1"/>
          </p:cNvSpPr>
          <p:nvPr>
            <p:ph type="title"/>
          </p:nvPr>
        </p:nvSpPr>
        <p:spPr/>
        <p:txBody>
          <a:bodyPr/>
          <a:lstStyle/>
          <a:p>
            <a:r>
              <a:rPr lang="en-GB" dirty="0">
                <a:latin typeface="Algerian" panose="04020705040A02060702" pitchFamily="82" charset="0"/>
              </a:rPr>
              <a:t>5.QUANTUM COMPUTER</a:t>
            </a:r>
          </a:p>
        </p:txBody>
      </p:sp>
      <p:sp>
        <p:nvSpPr>
          <p:cNvPr id="3" name="Content Placeholder 2">
            <a:extLst>
              <a:ext uri="{FF2B5EF4-FFF2-40B4-BE49-F238E27FC236}">
                <a16:creationId xmlns:a16="http://schemas.microsoft.com/office/drawing/2014/main" id="{7E5D1CE2-2918-03A8-CC11-9CAFCEE16CD0}"/>
              </a:ext>
            </a:extLst>
          </p:cNvPr>
          <p:cNvSpPr>
            <a:spLocks noGrp="1"/>
          </p:cNvSpPr>
          <p:nvPr>
            <p:ph idx="1"/>
          </p:nvPr>
        </p:nvSpPr>
        <p:spPr/>
        <p:txBody>
          <a:bodyPr/>
          <a:lstStyle/>
          <a:p>
            <a:r>
              <a:rPr lang="en-US" b="0" i="0" dirty="0">
                <a:solidFill>
                  <a:srgbClr val="4D5156"/>
                </a:solidFill>
                <a:effectLst/>
                <a:highlight>
                  <a:srgbClr val="FFFFFF"/>
                </a:highlight>
                <a:latin typeface="Algerian" panose="04020705040A02060702" pitchFamily="82" charset="0"/>
              </a:rPr>
              <a:t>A quantum computer is a computer that takes advantage of quantum mechanical phenomena. On small scales, physical matter exhibits properties of both particles and waves, and quantum computing leverages .</a:t>
            </a:r>
            <a:endParaRPr lang="en-GB" dirty="0">
              <a:latin typeface="Algerian" panose="04020705040A02060702" pitchFamily="82" charset="0"/>
            </a:endParaRPr>
          </a:p>
        </p:txBody>
      </p:sp>
      <p:pic>
        <p:nvPicPr>
          <p:cNvPr id="2050" name="Picture 2" descr="What is quantum computing? | Live Science">
            <a:extLst>
              <a:ext uri="{FF2B5EF4-FFF2-40B4-BE49-F238E27FC236}">
                <a16:creationId xmlns:a16="http://schemas.microsoft.com/office/drawing/2014/main" id="{82C39C53-709F-8362-FC3C-707801A74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811" y="2885503"/>
            <a:ext cx="4790975" cy="269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92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B69E-22BB-112C-5D1C-3A31CD9D3343}"/>
              </a:ext>
            </a:extLst>
          </p:cNvPr>
          <p:cNvSpPr>
            <a:spLocks noGrp="1"/>
          </p:cNvSpPr>
          <p:nvPr>
            <p:ph type="title"/>
          </p:nvPr>
        </p:nvSpPr>
        <p:spPr/>
        <p:txBody>
          <a:bodyPr/>
          <a:lstStyle/>
          <a:p>
            <a:r>
              <a:rPr lang="en-GB" dirty="0">
                <a:latin typeface="Algerian" panose="04020705040A02060702" pitchFamily="82" charset="0"/>
              </a:rPr>
              <a:t>6. PERSONAL COMPUTER {pc}</a:t>
            </a:r>
          </a:p>
        </p:txBody>
      </p:sp>
      <p:sp>
        <p:nvSpPr>
          <p:cNvPr id="4" name="Content Placeholder 3">
            <a:extLst>
              <a:ext uri="{FF2B5EF4-FFF2-40B4-BE49-F238E27FC236}">
                <a16:creationId xmlns:a16="http://schemas.microsoft.com/office/drawing/2014/main" id="{007FEC63-1355-C931-020C-6A1C1DA4DB18}"/>
              </a:ext>
            </a:extLst>
          </p:cNvPr>
          <p:cNvSpPr>
            <a:spLocks noGrp="1"/>
          </p:cNvSpPr>
          <p:nvPr>
            <p:ph idx="1"/>
          </p:nvPr>
        </p:nvSpPr>
        <p:spPr>
          <a:xfrm>
            <a:off x="1097280" y="1852862"/>
            <a:ext cx="10058400" cy="3546999"/>
          </a:xfrm>
        </p:spPr>
        <p:txBody>
          <a:bodyPr/>
          <a:lstStyle/>
          <a:p>
            <a:r>
              <a:rPr lang="en-US" b="0" i="0" dirty="0">
                <a:solidFill>
                  <a:srgbClr val="4D5156"/>
                </a:solidFill>
                <a:effectLst/>
                <a:highlight>
                  <a:srgbClr val="FFFFFF"/>
                </a:highlight>
                <a:latin typeface="Algerian" panose="04020705040A02060702" pitchFamily="82" charset="0"/>
              </a:rPr>
              <a:t>A personal computer, often referred to as a PC, is a computer designed for individual use. It is typically used for tasks such as word processing, internet browsing, email, multimedia playback, and gaming. </a:t>
            </a:r>
            <a:endParaRPr lang="en-GB" dirty="0">
              <a:latin typeface="Algerian" panose="04020705040A02060702" pitchFamily="82" charset="0"/>
            </a:endParaRPr>
          </a:p>
        </p:txBody>
      </p:sp>
      <p:pic>
        <p:nvPicPr>
          <p:cNvPr id="3076" name="Picture 4" descr="Personal Computer - Desktop Stock Illustration - Illustration of  background, computer: 11782281">
            <a:extLst>
              <a:ext uri="{FF2B5EF4-FFF2-40B4-BE49-F238E27FC236}">
                <a16:creationId xmlns:a16="http://schemas.microsoft.com/office/drawing/2014/main" id="{60B65E89-03F3-E844-7427-8C84F786B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210" y="2815969"/>
            <a:ext cx="4716380" cy="351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08520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Retrospect</Template>
  <TotalTime>47</TotalTime>
  <Words>282</Words>
  <Application>Microsoft Office PowerPoint</Application>
  <PresentationFormat>Widescreen</PresentationFormat>
  <Paragraphs>16</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Algerian</vt:lpstr>
      <vt:lpstr>Arial</vt:lpstr>
      <vt:lpstr>Calibri</vt:lpstr>
      <vt:lpstr>Calibri Light</vt:lpstr>
      <vt:lpstr>Retrospect</vt:lpstr>
      <vt:lpstr>COMPUTER</vt:lpstr>
      <vt:lpstr> 1.COMPUTER</vt:lpstr>
      <vt:lpstr>2.SUPER COMPUTER</vt:lpstr>
      <vt:lpstr>3.MAINFRAME COMPUTER</vt:lpstr>
      <vt:lpstr>4. Mini computer</vt:lpstr>
      <vt:lpstr>5.QUANTUM COMPUTER</vt:lpstr>
      <vt:lpstr>6. PERSONAL COMPUTER {pc}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dc:title>
  <dc:creator>Literacy India</dc:creator>
  <cp:lastModifiedBy>Literacy India</cp:lastModifiedBy>
  <cp:revision>2</cp:revision>
  <dcterms:created xsi:type="dcterms:W3CDTF">2024-05-20T10:20:09Z</dcterms:created>
  <dcterms:modified xsi:type="dcterms:W3CDTF">2024-05-21T10:07:29Z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